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AFAC2B-6E3B-496E-8E8D-FCEF03CA1D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6801E52-B34F-46B9-AEC0-B12B23F0C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44100C-CF17-4C85-AA6A-F87837F91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EDD42A-6C79-4A79-8C73-3AD9FDF10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19320A8-044F-4C23-99FE-037EA6959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8177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40E5F0-31F6-4B9D-9247-F930E2E8E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54859E4-BCEF-40BD-8209-D1967E7B8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62A634-E533-453B-9AFC-BC50AEDA3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8B8ECF-7C38-4657-8376-CE2C8DB06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35576B-7E40-4544-B79C-E967D8DE3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9977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8302425-A10F-4934-964E-2B6DF103B9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8E2EBC9-AA08-454F-9638-C35B0BD1D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143232-C032-4298-A837-726F38061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08BDB3F-B735-4194-A0F4-FC0CA06A0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9711078-8C13-4947-9C14-2DC4459A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3592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769840-0E0E-4DE4-AC0F-7F226C31D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6C306D-69B3-4199-A25C-805A74000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0D26D0-0E9F-4597-86FA-1709E49FB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0060B5-0A6C-4111-B97D-3FB2D56C2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57C72F-2719-477B-B60D-C9A947718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343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579BA4-0CC1-48F5-B014-1A1176B3B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5912BA-F4F7-48A4-94FA-7793951BF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167F77-A637-48E8-B11F-0D151E417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A9F938-3DFC-4CE3-A0C2-1ACA7BFFD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29B61C-2A34-4D87-B841-C6AE4707F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0692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F8F69C-A722-4C0A-960E-2B2D5190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FD854F-A78F-41F1-8393-00987A4731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F3F803-C531-441A-9044-2576A729E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BD9E207-C5EE-420F-9E7E-D3BDD9639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9B7E4A3-098B-4C95-9620-0825459C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DFFF985-75BC-4B5C-9F82-293B9D201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538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44A49D-2574-45A2-9B1D-A73498A12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613A1F-EB7A-4E46-B0C1-7A22B0A37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0B8E555-B99B-4CF6-AC3B-3CE63A5D82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9003047-219A-4351-A9D0-0837B4853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18A060B-1373-44BF-97D1-9BD1A906B5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98E5724-2E06-4D10-A156-38C7DBEE6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5579155-FA55-46DB-BF2E-55B6858D3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B3797F5-2017-4F14-BC02-9B0B3157E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42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55CAC-40B5-4963-97A3-F987D5EF2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349951D-0219-4219-B14B-300BE74B7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CED524C-09F8-427F-94B6-38D5F1262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5F9C6C1-8B71-458A-BA2B-CD43FEA93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4752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BC364B7-64DC-4EFD-872B-804AE2745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E49F512-AF16-48C7-AD8B-504CDE4AF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74FD70-55BD-461F-8CAE-50391DDB7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5425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47B015-70E6-4F92-8EE9-0DD7B34AF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51B248-A8E2-4948-85E7-1CF0C0363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C978676-4790-4A63-9E6F-4DC952F429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8721A3-D338-4ED6-86D3-382D1F971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64EFE4-83F6-4E76-9708-011C062F0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138290-886A-47FB-BFC1-DCBA1E796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79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1FDCEA-CF6E-436E-902B-B6CB3CD46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807D982-AE7B-44AE-BBA4-6C967D04D7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C74FD4-066E-4FC5-9AA7-C16607463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74516A-85DA-4D93-834C-005C80E69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93D092F-6FB6-41EA-882B-2E3530D88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11971A-6CA1-45FB-9BD4-00B70DE17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297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96E16C-5ADF-4A27-B2A0-886FDC2E5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17CF3D8-A2A1-4C74-A6FE-14244AE85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D6D559-AE6F-437D-9F16-13B989EDC6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D574D-84CF-41C4-8496-0EE250D4B8B9}" type="datetimeFigureOut">
              <a:rPr lang="ru-RU" smtClean="0"/>
              <a:t>02.08.2025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15FCD8-B353-439B-A913-ADEB0DABB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A167FC-5574-4378-9FAC-ABC41AE35E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6CE82-95CA-4BAD-A876-9DE7F7D54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119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github.com/Evil-Di/TheMealDBClient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ierfrancescoSoffritti/android-youtube-player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hemealdb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ED5E9-79A1-454C-8C86-FCB3DD888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7160838" cy="2387600"/>
          </a:xfrm>
        </p:spPr>
        <p:txBody>
          <a:bodyPr/>
          <a:lstStyle/>
          <a:p>
            <a:r>
              <a:rPr lang="en-US" b="1" dirty="0"/>
              <a:t>Welcome to</a:t>
            </a:r>
            <a:br>
              <a:rPr lang="en-US" b="1" dirty="0"/>
            </a:br>
            <a:r>
              <a:rPr lang="en-US" b="1" dirty="0"/>
              <a:t> The Meal DB</a:t>
            </a:r>
            <a:endParaRPr lang="ru-RU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197906B-DFD6-4ED5-A7B0-3D0D8FD2B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7160838" cy="1655762"/>
          </a:xfrm>
        </p:spPr>
        <p:txBody>
          <a:bodyPr anchor="b"/>
          <a:lstStyle/>
          <a:p>
            <a:r>
              <a:rPr lang="ru-RU" dirty="0"/>
              <a:t>Проектная работа по курсу</a:t>
            </a:r>
          </a:p>
          <a:p>
            <a:r>
              <a:rPr lang="en-US" b="1" i="0" dirty="0">
                <a:solidFill>
                  <a:srgbClr val="525252"/>
                </a:solidFill>
                <a:effectLst/>
                <a:latin typeface="Roboto" panose="020B0604020202020204" pitchFamily="2" charset="0"/>
              </a:rPr>
              <a:t>Android Developer. Basic</a:t>
            </a:r>
            <a:endParaRPr lang="ru-RU" b="1" i="0" dirty="0">
              <a:solidFill>
                <a:srgbClr val="525252"/>
              </a:solidFill>
              <a:effectLst/>
              <a:latin typeface="Roboto" panose="020B0604020202020204" pitchFamily="2" charset="0"/>
            </a:endParaRPr>
          </a:p>
          <a:p>
            <a:r>
              <a:rPr lang="en-US" dirty="0">
                <a:hlinkClick r:id="rId2"/>
              </a:rPr>
              <a:t>Evil-Di/</a:t>
            </a:r>
            <a:r>
              <a:rPr lang="en-US" dirty="0" err="1">
                <a:hlinkClick r:id="rId2"/>
              </a:rPr>
              <a:t>TheMealDBClient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9B7567-3353-426B-B4DA-1DA39A250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1074" y="529768"/>
            <a:ext cx="2688027" cy="573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790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BADD5A-3F0D-4EEE-9714-375D3B221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Примененные компоненты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4F8097-CC01-44B2-B610-4DD5BECF1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ViewPager2</a:t>
            </a:r>
          </a:p>
          <a:p>
            <a:r>
              <a:rPr lang="en-US" dirty="0"/>
              <a:t>Glide</a:t>
            </a:r>
          </a:p>
          <a:p>
            <a:r>
              <a:rPr lang="en-US" dirty="0"/>
              <a:t>Retrofit</a:t>
            </a:r>
            <a:r>
              <a:rPr lang="ru-RU" dirty="0"/>
              <a:t> + </a:t>
            </a:r>
            <a:r>
              <a:rPr lang="en-US" dirty="0" err="1"/>
              <a:t>OkHttp</a:t>
            </a:r>
            <a:r>
              <a:rPr lang="en-US" dirty="0"/>
              <a:t> + Json</a:t>
            </a:r>
            <a:endParaRPr lang="ru-RU" dirty="0"/>
          </a:p>
          <a:p>
            <a:r>
              <a:rPr lang="en-US" dirty="0"/>
              <a:t>android-</a:t>
            </a:r>
            <a:r>
              <a:rPr lang="en-US" dirty="0" err="1"/>
              <a:t>youtube</a:t>
            </a:r>
            <a:r>
              <a:rPr lang="en-US" dirty="0"/>
              <a:t>-player</a:t>
            </a:r>
            <a:r>
              <a:rPr lang="ru-RU" dirty="0"/>
              <a:t> (</a:t>
            </a:r>
            <a:r>
              <a:rPr lang="en-US" dirty="0" err="1">
                <a:hlinkClick r:id="rId2"/>
              </a:rPr>
              <a:t>PierfrancescoSoffritti</a:t>
            </a:r>
            <a:r>
              <a:rPr lang="en-US" dirty="0">
                <a:hlinkClick r:id="rId2"/>
              </a:rPr>
              <a:t>/android-</a:t>
            </a:r>
            <a:r>
              <a:rPr lang="en-US" dirty="0" err="1">
                <a:hlinkClick r:id="rId2"/>
              </a:rPr>
              <a:t>youtube</a:t>
            </a:r>
            <a:r>
              <a:rPr lang="en-US" dirty="0">
                <a:hlinkClick r:id="rId2"/>
              </a:rPr>
              <a:t>-player: YouTube Player library for Android and Chromecast, stable and customizable.</a:t>
            </a:r>
            <a:r>
              <a:rPr lang="ru-RU" dirty="0"/>
              <a:t>)</a:t>
            </a:r>
            <a:endParaRPr lang="en-US" dirty="0"/>
          </a:p>
          <a:p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0286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FCA95D-7B8D-4D92-8526-5D0601A0C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 List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3C2D1B-8CD8-4C0A-A4E1-4CE263C93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Горизонтальная верстка (сейчас при повороте экрана выглядит криво, нужна отдельная)</a:t>
            </a:r>
          </a:p>
          <a:p>
            <a:r>
              <a:rPr lang="ru-RU" dirty="0"/>
              <a:t>Обработка ошибок (сейчас вообще нет)</a:t>
            </a:r>
          </a:p>
          <a:p>
            <a:r>
              <a:rPr lang="ru-RU" dirty="0"/>
              <a:t>Раскраска (сейчас только дефолтные темы)</a:t>
            </a:r>
          </a:p>
          <a:p>
            <a:r>
              <a:rPr lang="ru-RU" dirty="0"/>
              <a:t>Индикация загрузки данных (сейчас только на экране приветствия)</a:t>
            </a:r>
          </a:p>
        </p:txBody>
      </p:sp>
    </p:spTree>
    <p:extLst>
      <p:ext uri="{BB962C8B-B14F-4D97-AF65-F5344CB8AC3E}">
        <p14:creationId xmlns:p14="http://schemas.microsoft.com/office/powerpoint/2010/main" val="3263769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679A4E-4B49-45AD-9319-EBF153A41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Общее описание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0329D3-0DCD-4675-B938-1E7BA4924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15568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Это </a:t>
            </a:r>
            <a:r>
              <a:rPr lang="en-US" dirty="0"/>
              <a:t>Android-</a:t>
            </a:r>
            <a:r>
              <a:rPr lang="ru-RU" dirty="0"/>
              <a:t>приложение, представляющее из себя онлайн-клиент базы кулинарных рецептов </a:t>
            </a:r>
            <a:r>
              <a:rPr lang="en-US" dirty="0"/>
              <a:t>The Meal DB (</a:t>
            </a:r>
            <a:r>
              <a:rPr lang="en-US" dirty="0">
                <a:hlinkClick r:id="rId2"/>
              </a:rPr>
              <a:t>https://www.themealdb.com/</a:t>
            </a:r>
            <a:r>
              <a:rPr lang="en-US" dirty="0"/>
              <a:t>)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Позволяет</a:t>
            </a:r>
            <a:endParaRPr lang="en-US" dirty="0"/>
          </a:p>
          <a:p>
            <a:r>
              <a:rPr lang="ru-RU" dirty="0"/>
              <a:t>Получать и просматривать список категорий рецептов</a:t>
            </a:r>
          </a:p>
          <a:p>
            <a:r>
              <a:rPr lang="ru-RU" dirty="0"/>
              <a:t>Получать и просматривать список рецептов в выбранной категории</a:t>
            </a:r>
          </a:p>
          <a:p>
            <a:r>
              <a:rPr lang="ru-RU" dirty="0"/>
              <a:t>Получать и просматривать выбранный рецепт</a:t>
            </a:r>
          </a:p>
          <a:p>
            <a:r>
              <a:rPr lang="ru-RU" dirty="0"/>
              <a:t>Добавлять рецепты в Избранное</a:t>
            </a:r>
          </a:p>
          <a:p>
            <a:r>
              <a:rPr lang="ru-RU" dirty="0"/>
              <a:t>Осуществлять поиск рецепта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0690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C54A1F-4190-4A74-A775-CDCC2F96B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Категории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7C9F50-DD53-47F7-89BE-2900BA2C1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223386" cy="4351338"/>
          </a:xfrm>
        </p:spPr>
        <p:txBody>
          <a:bodyPr/>
          <a:lstStyle/>
          <a:p>
            <a:r>
              <a:rPr lang="ru-RU" dirty="0"/>
              <a:t>Список категорий выполнен в виде набора карточек, при пролистывании вправо и влево выполняется анимация</a:t>
            </a:r>
          </a:p>
          <a:p>
            <a:r>
              <a:rPr lang="ru-RU" dirty="0"/>
              <a:t>Каждая карточка содержит название категории, изображение и ее описание (включается кнопкой в правом нижнем углу)</a:t>
            </a:r>
          </a:p>
          <a:p>
            <a:r>
              <a:rPr lang="ru-RU" dirty="0"/>
              <a:t>При клике по картинке происходит переход к списку рецептов в этой категории</a:t>
            </a:r>
          </a:p>
          <a:p>
            <a:r>
              <a:rPr lang="ru-RU" dirty="0"/>
              <a:t>При сдвиге вниз появляется </a:t>
            </a:r>
            <a:r>
              <a:rPr lang="en-US" dirty="0"/>
              <a:t>search bar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267937-3C63-42B0-9324-2D3E3B4AC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3302" y="533727"/>
            <a:ext cx="2625971" cy="558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767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CD6EFA-3899-4E85-A831-A2A9974CA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Список рецептов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D635DD-5458-4031-84D1-4CAC67FCC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32976" cy="4351338"/>
          </a:xfrm>
        </p:spPr>
        <p:txBody>
          <a:bodyPr/>
          <a:lstStyle/>
          <a:p>
            <a:r>
              <a:rPr lang="ru-RU" dirty="0"/>
              <a:t>Содержит все рецепты в выбранной категории в виде карточек</a:t>
            </a:r>
          </a:p>
          <a:p>
            <a:r>
              <a:rPr lang="ru-RU" dirty="0"/>
              <a:t>Каждая карточка содержит изображение представляемого блюда и его название</a:t>
            </a:r>
          </a:p>
          <a:p>
            <a:r>
              <a:rPr lang="ru-RU" dirty="0"/>
              <a:t>Прокрутка списка здесь возможна вверх-вниз</a:t>
            </a:r>
          </a:p>
          <a:p>
            <a:r>
              <a:rPr lang="ru-RU" dirty="0"/>
              <a:t>При клике по карточке происходит переход к описанию рецепта</a:t>
            </a:r>
            <a:endParaRPr lang="en-US" dirty="0"/>
          </a:p>
          <a:p>
            <a:r>
              <a:rPr lang="ru-RU" dirty="0"/>
              <a:t>При сдвиге вниз появляется </a:t>
            </a:r>
            <a:r>
              <a:rPr lang="en-US" dirty="0"/>
              <a:t>search bar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97CF6F4-E8B8-488B-BACD-1ECBC7782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759" y="400295"/>
            <a:ext cx="2866314" cy="605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2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023982-FD49-4014-AC7A-F48E2C09F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рецепта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0CFD44-5DD9-4209-8CF6-4E6DE851D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95767" cy="4351338"/>
          </a:xfrm>
        </p:spPr>
        <p:txBody>
          <a:bodyPr/>
          <a:lstStyle/>
          <a:p>
            <a:r>
              <a:rPr lang="ru-RU" dirty="0"/>
              <a:t>Содержит</a:t>
            </a:r>
            <a:endParaRPr lang="en-US" dirty="0"/>
          </a:p>
          <a:p>
            <a:pPr>
              <a:buFontTx/>
              <a:buChar char="-"/>
            </a:pPr>
            <a:r>
              <a:rPr lang="ru-RU" dirty="0"/>
              <a:t>изображение блюда</a:t>
            </a:r>
            <a:endParaRPr lang="en-US" dirty="0"/>
          </a:p>
          <a:p>
            <a:pPr>
              <a:buFontTx/>
              <a:buChar char="-"/>
            </a:pPr>
            <a:r>
              <a:rPr lang="ru-RU" dirty="0"/>
              <a:t> подробные инструкции</a:t>
            </a:r>
            <a:r>
              <a:rPr lang="en-US" dirty="0"/>
              <a:t> </a:t>
            </a:r>
            <a:r>
              <a:rPr lang="ru-RU" dirty="0"/>
              <a:t>для приготовления</a:t>
            </a:r>
          </a:p>
          <a:p>
            <a:pPr>
              <a:buFontTx/>
              <a:buChar char="-"/>
            </a:pPr>
            <a:r>
              <a:rPr lang="ru-RU" dirty="0"/>
              <a:t> список ингредиентов с дозировкой (в </a:t>
            </a:r>
            <a:r>
              <a:rPr lang="en-US" dirty="0"/>
              <a:t>bottom sheet</a:t>
            </a:r>
            <a:r>
              <a:rPr lang="ru-RU" dirty="0"/>
              <a:t>)</a:t>
            </a:r>
          </a:p>
          <a:p>
            <a:pPr>
              <a:buFontTx/>
              <a:buChar char="-"/>
            </a:pPr>
            <a:r>
              <a:rPr lang="ru-RU" dirty="0"/>
              <a:t> видеоинструкцию на </a:t>
            </a:r>
            <a:r>
              <a:rPr lang="en-US" dirty="0" err="1"/>
              <a:t>youtube</a:t>
            </a:r>
            <a:r>
              <a:rPr lang="en-US" dirty="0"/>
              <a:t> (</a:t>
            </a:r>
            <a:r>
              <a:rPr lang="ru-RU" dirty="0"/>
              <a:t>в большинстве случаев</a:t>
            </a:r>
            <a:r>
              <a:rPr lang="en-US" dirty="0"/>
              <a:t>)</a:t>
            </a:r>
          </a:p>
          <a:p>
            <a:r>
              <a:rPr lang="ru-RU" dirty="0"/>
              <a:t>Позволяет убрать/добавить рецепт в Избранное</a:t>
            </a:r>
            <a:endParaRPr lang="en-US" dirty="0"/>
          </a:p>
          <a:p>
            <a:r>
              <a:rPr lang="ru-RU" dirty="0"/>
              <a:t>При сдвиге вниз появляется </a:t>
            </a:r>
            <a:r>
              <a:rPr lang="en-US" dirty="0"/>
              <a:t>search bar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D4C619-F24D-4527-828D-91096DD5C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9816" y="496444"/>
            <a:ext cx="2749271" cy="586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31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A5D8FF-E05A-4505-98E7-7DA30FBE1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Описание рецепта (продолжение)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C0E1BAA-ADA4-4CEA-BE17-73A0EBD1A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924" y="1460500"/>
            <a:ext cx="2373440" cy="50323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1FE16B9-5C14-4A66-8346-1EAD847CE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637" y="1469783"/>
            <a:ext cx="2373440" cy="505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427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E24098-423F-443A-AF08-E5DA9ACC1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Избранное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F4B460-B7DE-4842-A48E-A20C0BAB2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23239" cy="4351338"/>
          </a:xfrm>
        </p:spPr>
        <p:txBody>
          <a:bodyPr/>
          <a:lstStyle/>
          <a:p>
            <a:r>
              <a:rPr lang="ru-RU" dirty="0"/>
              <a:t>Появляется, когда добавлен хотя бы один рецепт</a:t>
            </a:r>
          </a:p>
          <a:p>
            <a:r>
              <a:rPr lang="ru-RU" dirty="0"/>
              <a:t>Можно переключаться между списком категорий и избранным с помощью </a:t>
            </a:r>
            <a:r>
              <a:rPr lang="ru-RU" dirty="0" err="1"/>
              <a:t>табов</a:t>
            </a:r>
            <a:r>
              <a:rPr lang="ru-RU" dirty="0"/>
              <a:t> (сверху)</a:t>
            </a:r>
          </a:p>
          <a:p>
            <a:r>
              <a:rPr lang="ru-RU" dirty="0"/>
              <a:t>Список выполнен в виде набора карточек, при пролистывании вправо и влево выполняется анимация</a:t>
            </a:r>
          </a:p>
          <a:p>
            <a:r>
              <a:rPr lang="ru-RU" dirty="0"/>
              <a:t>При клике по картинке происходит переход к списку рецепту</a:t>
            </a:r>
          </a:p>
          <a:p>
            <a:r>
              <a:rPr lang="ru-RU" dirty="0"/>
              <a:t>При сдвиге вниз появляется </a:t>
            </a:r>
            <a:r>
              <a:rPr lang="en-US" dirty="0"/>
              <a:t>search bar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02EC1D6-2EF5-4D3A-8765-80687BAD4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0514" y="545500"/>
            <a:ext cx="2723432" cy="58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A6EE55-CCE7-44CD-8A49-D52619F4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Поиск рецепта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9EAF19-6992-42B9-84B3-8C2A08FF8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52863" cy="4351338"/>
          </a:xfrm>
        </p:spPr>
        <p:txBody>
          <a:bodyPr/>
          <a:lstStyle/>
          <a:p>
            <a:r>
              <a:rPr lang="ru-RU" dirty="0"/>
              <a:t>При сдвиге любого экрана вниз появляется </a:t>
            </a:r>
            <a:r>
              <a:rPr lang="en-US" dirty="0"/>
              <a:t>search bar</a:t>
            </a:r>
            <a:endParaRPr lang="ru-RU" dirty="0"/>
          </a:p>
          <a:p>
            <a:r>
              <a:rPr lang="ru-RU" dirty="0"/>
              <a:t>При клике на него открывается </a:t>
            </a:r>
            <a:r>
              <a:rPr lang="en-US" dirty="0"/>
              <a:t>search view</a:t>
            </a:r>
            <a:r>
              <a:rPr lang="ru-RU" dirty="0"/>
              <a:t>, отображающий список предлагаемых результатов</a:t>
            </a:r>
          </a:p>
          <a:p>
            <a:r>
              <a:rPr lang="ru-RU" dirty="0"/>
              <a:t>При клике на результат происходит переход к выбранному рецепту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2D4FE3-D16B-4087-9A73-DA786D769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452" y="306109"/>
            <a:ext cx="2531254" cy="538632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63CAC0-B8C2-4287-BD70-D80A816A5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8631" y="851609"/>
            <a:ext cx="2526693" cy="538632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2186D64-0C0B-493B-B422-4FC185D48A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3924" y="1330697"/>
            <a:ext cx="2503685" cy="534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588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CA3AC-C277-4996-8A29-E9EBBCE13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Примененные практики и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BE8361-B6C2-46E4-95EB-6FEC308F7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00610"/>
          </a:xfrm>
        </p:spPr>
        <p:txBody>
          <a:bodyPr>
            <a:normAutofit/>
          </a:bodyPr>
          <a:lstStyle/>
          <a:p>
            <a:r>
              <a:rPr lang="ru-RU" dirty="0"/>
              <a:t>Все фрагменты в 1 </a:t>
            </a:r>
            <a:r>
              <a:rPr lang="en-US" dirty="0"/>
              <a:t>activity (</a:t>
            </a:r>
            <a:r>
              <a:rPr lang="ru-RU" dirty="0"/>
              <a:t>производительность, ресурсы</a:t>
            </a:r>
            <a:r>
              <a:rPr lang="en-US" dirty="0"/>
              <a:t>)</a:t>
            </a:r>
            <a:endParaRPr lang="ru-RU" dirty="0"/>
          </a:p>
          <a:p>
            <a:r>
              <a:rPr lang="en-US" dirty="0" err="1"/>
              <a:t>DataCache</a:t>
            </a:r>
            <a:r>
              <a:rPr lang="en-US" dirty="0"/>
              <a:t> (</a:t>
            </a:r>
            <a:r>
              <a:rPr lang="ru-RU" dirty="0"/>
              <a:t>единое хранилище, ускоренный доступ к данным</a:t>
            </a:r>
            <a:r>
              <a:rPr lang="en-US" dirty="0"/>
              <a:t>)</a:t>
            </a:r>
            <a:endParaRPr lang="ru-RU" dirty="0"/>
          </a:p>
          <a:p>
            <a:r>
              <a:rPr lang="en-US" dirty="0"/>
              <a:t>Persistent Storage – </a:t>
            </a:r>
            <a:r>
              <a:rPr lang="en-US" dirty="0" err="1"/>
              <a:t>DataStore</a:t>
            </a:r>
            <a:r>
              <a:rPr lang="en-US" dirty="0"/>
              <a:t> (</a:t>
            </a:r>
            <a:r>
              <a:rPr lang="ru-RU" dirty="0"/>
              <a:t>для хранения состояния, избранного,</a:t>
            </a:r>
            <a:r>
              <a:rPr lang="en-US" dirty="0"/>
              <a:t> </a:t>
            </a:r>
            <a:r>
              <a:rPr lang="ru-RU" dirty="0"/>
              <a:t>после завершения работы приложения</a:t>
            </a:r>
            <a:r>
              <a:rPr lang="en-US" dirty="0"/>
              <a:t>)</a:t>
            </a:r>
            <a:endParaRPr lang="ru-RU" dirty="0"/>
          </a:p>
          <a:p>
            <a:r>
              <a:rPr lang="en-US"/>
              <a:t>MVVM</a:t>
            </a:r>
            <a:r>
              <a:rPr lang="ru-RU" dirty="0"/>
              <a:t> (управление данными </a:t>
            </a:r>
            <a:r>
              <a:rPr lang="en-US" dirty="0"/>
              <a:t>UI </a:t>
            </a:r>
            <a:r>
              <a:rPr lang="ru-RU" dirty="0"/>
              <a:t>вне </a:t>
            </a:r>
            <a:r>
              <a:rPr lang="en-US" dirty="0"/>
              <a:t>View</a:t>
            </a:r>
            <a:r>
              <a:rPr lang="ru-RU" dirty="0"/>
              <a:t> упорядочивает работу с ними и</a:t>
            </a:r>
            <a:r>
              <a:rPr lang="en-US" dirty="0"/>
              <a:t> </a:t>
            </a:r>
            <a:r>
              <a:rPr lang="ru-RU" dirty="0"/>
              <a:t>упрощает обеспечение их целостности при изменениях в жизненном цикле </a:t>
            </a:r>
            <a:r>
              <a:rPr lang="en-US" dirty="0"/>
              <a:t>View</a:t>
            </a:r>
            <a:r>
              <a:rPr lang="ru-RU" dirty="0"/>
              <a:t>)</a:t>
            </a:r>
            <a:endParaRPr lang="en-US" dirty="0"/>
          </a:p>
          <a:p>
            <a:r>
              <a:rPr lang="en-US" dirty="0"/>
              <a:t>DI</a:t>
            </a:r>
            <a:r>
              <a:rPr lang="ru-RU" dirty="0"/>
              <a:t> (упрощение интерфейсов)</a:t>
            </a:r>
            <a:endParaRPr lang="en-US" dirty="0"/>
          </a:p>
          <a:p>
            <a:r>
              <a:rPr lang="en-US" dirty="0"/>
              <a:t>Navigation</a:t>
            </a:r>
            <a:r>
              <a:rPr lang="ru-RU" dirty="0"/>
              <a:t> (создание фрагментов и переходы между ними)</a:t>
            </a:r>
            <a:endParaRPr lang="en-US" dirty="0"/>
          </a:p>
          <a:p>
            <a:pPr>
              <a:buFontTx/>
              <a:buChar char="-"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960478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435</Words>
  <Application>Microsoft Office PowerPoint</Application>
  <PresentationFormat>Широкоэкранный</PresentationFormat>
  <Paragraphs>61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Roboto</vt:lpstr>
      <vt:lpstr>Тема Office</vt:lpstr>
      <vt:lpstr>Welcome to  The Meal DB</vt:lpstr>
      <vt:lpstr>Общее описание</vt:lpstr>
      <vt:lpstr>Категории</vt:lpstr>
      <vt:lpstr>Список рецептов</vt:lpstr>
      <vt:lpstr>Описание рецепта</vt:lpstr>
      <vt:lpstr>Описание рецепта (продолжение)</vt:lpstr>
      <vt:lpstr>Избранное</vt:lpstr>
      <vt:lpstr>Поиск рецепта</vt:lpstr>
      <vt:lpstr>Примененные практики и технологии</vt:lpstr>
      <vt:lpstr>Примененные компоненты</vt:lpstr>
      <vt:lpstr>TODO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 The Meal DB</dc:title>
  <dc:creator>Zerg</dc:creator>
  <cp:lastModifiedBy>Zerg</cp:lastModifiedBy>
  <cp:revision>20</cp:revision>
  <dcterms:created xsi:type="dcterms:W3CDTF">2025-08-02T17:17:14Z</dcterms:created>
  <dcterms:modified xsi:type="dcterms:W3CDTF">2025-08-02T20:02:03Z</dcterms:modified>
</cp:coreProperties>
</file>

<file path=docProps/thumbnail.jpeg>
</file>